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36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Populations and communities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8126" y="863125"/>
            <a:ext cx="8504238" cy="750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 shows a complete food chain.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052997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many </a:t>
            </a:r>
            <a:r>
              <a:rPr lang="en-GB" sz="1400" b="1" dirty="0">
                <a:solidFill>
                  <a:srgbClr val="1F497D">
                    <a:lumMod val="50000"/>
                  </a:srgbClr>
                </a:solidFill>
              </a:rPr>
              <a:t>populations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 are shown in the diagram?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688737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348555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008373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771742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880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431560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310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091378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469562" y="3052997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5287" y="5668191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3688737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4348555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55287" y="5008373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24377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9768" y="3771742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humans can form a population.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83132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08523" y="4431560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organisms in the food chain make up a population.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9562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4952" y="5091378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animals can form a population.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3132" y="577562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08523" y="5744848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stage in the food chain is a population.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 Placeholder 16"/>
          <p:cNvSpPr txBox="1">
            <a:spLocks/>
          </p:cNvSpPr>
          <p:nvPr/>
        </p:nvSpPr>
        <p:spPr>
          <a:xfrm>
            <a:off x="143752" y="177331"/>
            <a:ext cx="856374" cy="396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1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33" name="Picture 3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069" y="1785698"/>
            <a:ext cx="541020" cy="431800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3008109" y="1924763"/>
            <a:ext cx="9525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284584" y="1924763"/>
            <a:ext cx="9525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1"/>
          <p:cNvSpPr txBox="1"/>
          <p:nvPr/>
        </p:nvSpPr>
        <p:spPr>
          <a:xfrm>
            <a:off x="1998459" y="2457528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grass</a:t>
            </a:r>
          </a:p>
        </p:txBody>
      </p:sp>
      <p:sp>
        <p:nvSpPr>
          <p:cNvPr id="37" name="Text Box 12"/>
          <p:cNvSpPr txBox="1"/>
          <p:nvPr/>
        </p:nvSpPr>
        <p:spPr>
          <a:xfrm>
            <a:off x="4198734" y="2458163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sheep</a:t>
            </a:r>
          </a:p>
        </p:txBody>
      </p:sp>
      <p:sp>
        <p:nvSpPr>
          <p:cNvPr id="38" name="Text Box 13"/>
          <p:cNvSpPr txBox="1"/>
          <p:nvPr/>
        </p:nvSpPr>
        <p:spPr>
          <a:xfrm>
            <a:off x="6523469" y="2458163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wolf</a:t>
            </a:r>
          </a:p>
        </p:txBody>
      </p:sp>
      <p:pic>
        <p:nvPicPr>
          <p:cNvPr id="39" name="Picture 3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99" y="1362153"/>
            <a:ext cx="942975" cy="94107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434" y="1247218"/>
            <a:ext cx="1234440" cy="1104265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267244" y="5668191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181518" y="578197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6909" y="5751196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Populations and communities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8126" y="863125"/>
            <a:ext cx="8504238" cy="750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 shows a complete food chain.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052996"/>
            <a:ext cx="4003645" cy="629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many </a:t>
            </a: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communities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are shown in the diagram?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688737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348555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008373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771742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880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431560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310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091378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469562" y="3052997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5287" y="5668191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3688737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4348555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55287" y="5008373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24377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9768" y="3771742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humans can form a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community.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83132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08523" y="4431560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 organisms in the food chain make up a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community.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9562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4952" y="5091378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animals can form a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community.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3132" y="577562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08523" y="5744848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stage in the food chain is a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community.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 Placeholder 16"/>
          <p:cNvSpPr txBox="1">
            <a:spLocks/>
          </p:cNvSpPr>
          <p:nvPr/>
        </p:nvSpPr>
        <p:spPr>
          <a:xfrm>
            <a:off x="143752" y="177331"/>
            <a:ext cx="856374" cy="396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</a:t>
            </a: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2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33" name="Picture 3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069" y="1785698"/>
            <a:ext cx="541020" cy="431800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3008109" y="1924763"/>
            <a:ext cx="9525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284584" y="1924763"/>
            <a:ext cx="9525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1"/>
          <p:cNvSpPr txBox="1"/>
          <p:nvPr/>
        </p:nvSpPr>
        <p:spPr>
          <a:xfrm>
            <a:off x="1998459" y="2457528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grass</a:t>
            </a:r>
          </a:p>
        </p:txBody>
      </p:sp>
      <p:sp>
        <p:nvSpPr>
          <p:cNvPr id="37" name="Text Box 12"/>
          <p:cNvSpPr txBox="1"/>
          <p:nvPr/>
        </p:nvSpPr>
        <p:spPr>
          <a:xfrm>
            <a:off x="4198734" y="2458163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sheep</a:t>
            </a:r>
          </a:p>
        </p:txBody>
      </p:sp>
      <p:sp>
        <p:nvSpPr>
          <p:cNvPr id="38" name="Text Box 13"/>
          <p:cNvSpPr txBox="1"/>
          <p:nvPr/>
        </p:nvSpPr>
        <p:spPr>
          <a:xfrm>
            <a:off x="6523469" y="2458163"/>
            <a:ext cx="895350" cy="359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wolf</a:t>
            </a:r>
          </a:p>
        </p:txBody>
      </p:sp>
      <p:pic>
        <p:nvPicPr>
          <p:cNvPr id="39" name="Picture 3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99" y="1362153"/>
            <a:ext cx="942975" cy="94107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434" y="1247218"/>
            <a:ext cx="1234440" cy="1104265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267244" y="5668191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181518" y="5781974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6909" y="5751196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170</Words>
  <Application>Microsoft Office PowerPoint</Application>
  <PresentationFormat>On-screen Show (4:3)</PresentationFormat>
  <Paragraphs>50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2019-03-07T15:44:23Z</dcterms:created>
  <dcterms:modified xsi:type="dcterms:W3CDTF">2019-03-07T15:50:20Z</dcterms:modified>
</cp:coreProperties>
</file>